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30"/>
  </p:notesMasterIdLst>
  <p:sldIdLst>
    <p:sldId id="269" r:id="rId5"/>
    <p:sldId id="301" r:id="rId6"/>
    <p:sldId id="283" r:id="rId7"/>
    <p:sldId id="300" r:id="rId8"/>
    <p:sldId id="282" r:id="rId9"/>
    <p:sldId id="284" r:id="rId10"/>
    <p:sldId id="304" r:id="rId11"/>
    <p:sldId id="302" r:id="rId12"/>
    <p:sldId id="305" r:id="rId13"/>
    <p:sldId id="270" r:id="rId14"/>
    <p:sldId id="286" r:id="rId15"/>
    <p:sldId id="287" r:id="rId16"/>
    <p:sldId id="288" r:id="rId17"/>
    <p:sldId id="290" r:id="rId18"/>
    <p:sldId id="289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285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10/2/2019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10/2/2019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461504"/>
          </a:xfrm>
        </p:spPr>
        <p:txBody>
          <a:bodyPr>
            <a:normAutofit/>
          </a:bodyPr>
          <a:lstStyle/>
          <a:p>
            <a:r>
              <a:rPr lang="en-US" sz="6000" dirty="0"/>
              <a:t>Fluffy Squishy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5109" y="5053831"/>
            <a:ext cx="9070848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/>
              <a:t>Thitipa</a:t>
            </a:r>
            <a:r>
              <a:rPr lang="en-US" dirty="0"/>
              <a:t> </a:t>
            </a:r>
            <a:r>
              <a:rPr lang="en-US" dirty="0" err="1"/>
              <a:t>Premthong</a:t>
            </a:r>
            <a:r>
              <a:rPr lang="en-US" dirty="0"/>
              <a:t> 5804062660290</a:t>
            </a: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88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48" y="1208314"/>
            <a:ext cx="9585607" cy="52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25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B087D2-3B97-4D15-AE51-ADB415D19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489" y="1242570"/>
            <a:ext cx="9951617" cy="52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AFC5DB-A7DD-4BF6-B54B-43F603C6B8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266" y="1262743"/>
            <a:ext cx="10004020" cy="51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96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9C8D03-4344-4309-A12D-D4805405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858" y="1238405"/>
            <a:ext cx="10223753" cy="524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23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57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Admin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3E9E6F-3E65-4826-91FA-6FD596DB5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628" y="1251499"/>
            <a:ext cx="10058400" cy="524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13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8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AE376-9799-4930-B004-2C647C3C4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41" y="1243304"/>
            <a:ext cx="10276114" cy="53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7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CCF4B-5F1F-493E-953C-699BA8242D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41" y="1221919"/>
            <a:ext cx="10112552" cy="527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8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33BD8-E1E2-4BC6-ADF9-46B79EAB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36" y="2014194"/>
            <a:ext cx="6679694" cy="241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18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C3A29-83A7-408C-A6D0-3CCA6912E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840" y="1243304"/>
            <a:ext cx="9958027" cy="52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95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 &amp; Person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DF473F-CD3E-46E2-BE8D-0B65D4F0A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41" y="1251499"/>
            <a:ext cx="10199731" cy="533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69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UI For 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AC0C4B-39F5-4EFB-AA6A-0A13AEB000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541" y="1251499"/>
            <a:ext cx="10058400" cy="52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8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Login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0C0FD-4D6B-4119-9FD7-DB73A46FC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7171" y="1243304"/>
            <a:ext cx="9958028" cy="520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294251"/>
            <a:ext cx="10058400" cy="1371600"/>
          </a:xfrm>
        </p:spPr>
        <p:txBody>
          <a:bodyPr/>
          <a:lstStyle/>
          <a:p>
            <a:r>
              <a:rPr lang="en-US" dirty="0"/>
              <a:t>Register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97B4-3E74-44DD-A5AA-FC6ECE43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614" y="1502967"/>
            <a:ext cx="8784771" cy="45855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6F76F3-89AE-4DCE-945B-F7FC1FEC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614" y="1471170"/>
            <a:ext cx="8784770" cy="4779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B7442F-3AFD-4559-93E0-BD59FCC20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542" y="1251499"/>
            <a:ext cx="9938657" cy="5197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C5303-621E-4BF9-B15B-3FC335B1D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541" y="1243304"/>
            <a:ext cx="9949359" cy="5205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AF7BA2-AC25-4098-80E1-0CF18B72A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100" y="1243304"/>
            <a:ext cx="10422727" cy="52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70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9083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DB964-A885-4119-9596-F19670FF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7" y="1648950"/>
            <a:ext cx="10374086" cy="1399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0531C-1B41-4FDF-AD9C-99C89D785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57" y="4075500"/>
            <a:ext cx="10374086" cy="195587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F9754C0-BA69-4C91-8749-C3F3F0AAC474}"/>
              </a:ext>
            </a:extLst>
          </p:cNvPr>
          <p:cNvSpPr txBox="1">
            <a:spLocks/>
          </p:cNvSpPr>
          <p:nvPr/>
        </p:nvSpPr>
        <p:spPr>
          <a:xfrm>
            <a:off x="1066800" y="3020550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 err="1"/>
              <a:t>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805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E9333-7884-4E3E-8DE5-3F92717F9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</a:t>
            </a:r>
            <a:endParaRPr lang="th-T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C203B7-0F68-4FC4-952E-78EE8F33F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60" y="2014194"/>
            <a:ext cx="10532479" cy="37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34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5A30885-4B0F-4953-867B-D2FE6BF88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671"/>
            <a:ext cx="76944" cy="38985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27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inherit"/>
              </a:rPr>
              <a:t>.</a:t>
            </a:r>
            <a:r>
              <a:rPr kumimoji="0" lang="th-TH" altLang="th-TH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th-TH" altLang="th-TH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6A5F9-7734-4486-9ABC-7F9C63401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26" y="903512"/>
            <a:ext cx="2511028" cy="47461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CC575D-FC40-432D-A953-39DF39F19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60" y="903512"/>
            <a:ext cx="5762886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28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9945F-3248-4AA4-99E0-EAAC9BC3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587828"/>
            <a:ext cx="5724230" cy="3016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6A8C0A-0AD6-40B1-B702-E39F0D4CD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73" y="3855488"/>
            <a:ext cx="7424057" cy="2544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92799-3745-43A8-8537-78F5AE9CFE77}"/>
              </a:ext>
            </a:extLst>
          </p:cNvPr>
          <p:cNvSpPr txBox="1"/>
          <p:nvPr/>
        </p:nvSpPr>
        <p:spPr>
          <a:xfrm>
            <a:off x="478972" y="4420074"/>
            <a:ext cx="3230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เพิ่มสินค้าลงดาต้าเบส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C5DE-9C23-4C46-9CD2-2752F1DC1239}"/>
              </a:ext>
            </a:extLst>
          </p:cNvPr>
          <p:cNvSpPr txBox="1"/>
          <p:nvPr/>
        </p:nvSpPr>
        <p:spPr>
          <a:xfrm>
            <a:off x="478972" y="1524474"/>
            <a:ext cx="381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ลบสินค้าออกจากดาต้าเบส</a:t>
            </a:r>
          </a:p>
        </p:txBody>
      </p:sp>
    </p:spTree>
    <p:extLst>
      <p:ext uri="{BB962C8B-B14F-4D97-AF65-F5344CB8AC3E}">
        <p14:creationId xmlns:p14="http://schemas.microsoft.com/office/powerpoint/2010/main" val="3534416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9945F-3248-4AA4-99E0-EAAC9BC37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587828"/>
            <a:ext cx="5724230" cy="301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A92799-3745-43A8-8537-78F5AE9CFE77}"/>
              </a:ext>
            </a:extLst>
          </p:cNvPr>
          <p:cNvSpPr txBox="1"/>
          <p:nvPr/>
        </p:nvSpPr>
        <p:spPr>
          <a:xfrm>
            <a:off x="478972" y="4420074"/>
            <a:ext cx="52360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ออกจากระบบแอดมิน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4C5DE-9C23-4C46-9CD2-2752F1DC1239}"/>
              </a:ext>
            </a:extLst>
          </p:cNvPr>
          <p:cNvSpPr txBox="1"/>
          <p:nvPr/>
        </p:nvSpPr>
        <p:spPr>
          <a:xfrm>
            <a:off x="478972" y="152447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ล็อคอินหน้าแอดมิน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FCDF7-9D40-4D43-B232-362164530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45236"/>
            <a:ext cx="5724230" cy="3219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4C22CE-E943-4DB1-9FC3-E90FE778F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599" y="3880055"/>
            <a:ext cx="5724229" cy="268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92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82739-5A21-4A16-9DF3-40ADA6D1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14" y="3134156"/>
            <a:ext cx="7064829" cy="3562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4CEFA-65A7-4DFD-BB66-3D5853C7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4" y="270674"/>
            <a:ext cx="7064829" cy="2725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13968-FC55-4357-8AD4-AF77DAFDEBA9}"/>
              </a:ext>
            </a:extLst>
          </p:cNvPr>
          <p:cNvSpPr txBox="1"/>
          <p:nvPr/>
        </p:nvSpPr>
        <p:spPr>
          <a:xfrm>
            <a:off x="478972" y="1524474"/>
            <a:ext cx="380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อัพเดทสินค้าลงดาต้าเบส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49D4-57D3-45D6-BCA1-C9CCA5A3A1F6}"/>
              </a:ext>
            </a:extLst>
          </p:cNvPr>
          <p:cNvSpPr txBox="1"/>
          <p:nvPr/>
        </p:nvSpPr>
        <p:spPr>
          <a:xfrm>
            <a:off x="478972" y="446361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ลูกค้าเพิ่มสินค้าลงในตะกร้า</a:t>
            </a:r>
          </a:p>
        </p:txBody>
      </p:sp>
    </p:spTree>
    <p:extLst>
      <p:ext uri="{BB962C8B-B14F-4D97-AF65-F5344CB8AC3E}">
        <p14:creationId xmlns:p14="http://schemas.microsoft.com/office/powerpoint/2010/main" val="4255196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682739-5A21-4A16-9DF3-40ADA6D1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614" y="3134156"/>
            <a:ext cx="7064829" cy="3562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44CEFA-65A7-4DFD-BB66-3D5853C7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614" y="270674"/>
            <a:ext cx="7064829" cy="2725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013968-FC55-4357-8AD4-AF77DAFDEBA9}"/>
              </a:ext>
            </a:extLst>
          </p:cNvPr>
          <p:cNvSpPr txBox="1"/>
          <p:nvPr/>
        </p:nvSpPr>
        <p:spPr>
          <a:xfrm>
            <a:off x="478972" y="1524474"/>
            <a:ext cx="3809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อัพเดทสินค้าลงดาต้าเบส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49D4-57D3-45D6-BCA1-C9CCA5A3A1F6}"/>
              </a:ext>
            </a:extLst>
          </p:cNvPr>
          <p:cNvSpPr txBox="1"/>
          <p:nvPr/>
        </p:nvSpPr>
        <p:spPr>
          <a:xfrm>
            <a:off x="478972" y="4463617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ลูกค้าเพิ่มสินค้าลงในตะกร้า</a:t>
            </a:r>
          </a:p>
        </p:txBody>
      </p:sp>
    </p:spTree>
    <p:extLst>
      <p:ext uri="{BB962C8B-B14F-4D97-AF65-F5344CB8AC3E}">
        <p14:creationId xmlns:p14="http://schemas.microsoft.com/office/powerpoint/2010/main" val="23367159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documentManagement/types"/>
    <ds:schemaRef ds:uri="http://purl.org/dc/elements/1.1/"/>
    <ds:schemaRef ds:uri="16c05727-aa75-4e4a-9b5f-8a80a1165891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96</Words>
  <Application>Microsoft Office PowerPoint</Application>
  <PresentationFormat>Widescreen</PresentationFormat>
  <Paragraphs>30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Angsana New</vt:lpstr>
      <vt:lpstr>Arial</vt:lpstr>
      <vt:lpstr>Calibri</vt:lpstr>
      <vt:lpstr>Century Gothic</vt:lpstr>
      <vt:lpstr>Garamond</vt:lpstr>
      <vt:lpstr>inherit</vt:lpstr>
      <vt:lpstr>Savon</vt:lpstr>
      <vt:lpstr>Fluffy Squishy SHOP</vt:lpstr>
      <vt:lpstr>Cart</vt:lpstr>
      <vt:lpstr>Member</vt:lpstr>
      <vt:lpstr>Product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 For Admin</vt:lpstr>
      <vt:lpstr>UI For Admin</vt:lpstr>
      <vt:lpstr>UI For Admin</vt:lpstr>
      <vt:lpstr>UI For Admin</vt:lpstr>
      <vt:lpstr>UI For Admin</vt:lpstr>
      <vt:lpstr>UI For Admin</vt:lpstr>
      <vt:lpstr>UI For Admin</vt:lpstr>
      <vt:lpstr>UI For Member</vt:lpstr>
      <vt:lpstr>UI For Member</vt:lpstr>
      <vt:lpstr>UI For Member</vt:lpstr>
      <vt:lpstr>UI For Member</vt:lpstr>
      <vt:lpstr>UI For Member &amp; Person</vt:lpstr>
      <vt:lpstr>UI For Member</vt:lpstr>
      <vt:lpstr>Login</vt:lpstr>
      <vt:lpstr>Register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2019-08-25T14:49:11Z</dcterms:created>
  <dcterms:modified xsi:type="dcterms:W3CDTF">2019-10-02T13:09:15Z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